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312" r:id="rId12"/>
    <p:sldId id="256" r:id="rId13"/>
    <p:sldId id="271" r:id="rId14"/>
    <p:sldId id="272" r:id="rId15"/>
    <p:sldId id="273" r:id="rId16"/>
    <p:sldId id="274" r:id="rId17"/>
    <p:sldId id="257" r:id="rId18"/>
    <p:sldId id="275" r:id="rId19"/>
    <p:sldId id="276" r:id="rId20"/>
    <p:sldId id="277" r:id="rId21"/>
    <p:sldId id="278" r:id="rId22"/>
    <p:sldId id="313" r:id="rId23"/>
    <p:sldId id="279" r:id="rId24"/>
    <p:sldId id="280" r:id="rId25"/>
    <p:sldId id="281" r:id="rId26"/>
    <p:sldId id="259" r:id="rId27"/>
    <p:sldId id="282" r:id="rId28"/>
    <p:sldId id="283" r:id="rId29"/>
    <p:sldId id="260" r:id="rId30"/>
    <p:sldId id="284" r:id="rId31"/>
    <p:sldId id="285" r:id="rId32"/>
    <p:sldId id="286" r:id="rId33"/>
    <p:sldId id="287" r:id="rId34"/>
    <p:sldId id="288" r:id="rId35"/>
    <p:sldId id="289" r:id="rId36"/>
    <p:sldId id="261" r:id="rId37"/>
    <p:sldId id="290" r:id="rId38"/>
    <p:sldId id="291" r:id="rId39"/>
    <p:sldId id="314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1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1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CDE"/>
    <a:srgbClr val="17376B"/>
    <a:srgbClr val="F8AE00"/>
    <a:srgbClr val="273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3C830-15E4-456E-98B5-560FD730E2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2C520E-2ECD-43F4-A2BC-5E25AEC5C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BA2CE-774C-4E4A-A0F8-077BED766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3391C-A7DC-4070-83F2-C4C99703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E8183-6807-45C4-805F-386369C60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063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840FE-1ACA-496A-946E-64C1B13F2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3B90C-4082-48D7-87A7-19D919F16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01F11-48F6-40CF-8B0F-35665740E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C5E50-EAAD-4D50-8A27-6B43AB2D6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C74AF-22E9-4403-A484-BE2F3D55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402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248FA3-51CB-4CE6-AF27-1E0148E7A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DC0FCA-3421-4448-96DF-F282BE641B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8FFAF-97C6-48EB-AEC4-F57590BA4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730EA-C67F-44B3-A119-91B15D378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179FF-C1E4-4929-B5B0-B78F02BF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736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3EB12-D31D-4D82-9305-EAB31369A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34FFA-EEBD-45C0-96E9-AF047D1A7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1F5AB-12BB-4921-92CC-CD6DC1B9E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BBFE0-BDE6-41FD-AF2B-A7729C0DD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02646-774E-4452-A35D-69E4E246D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882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48110-0493-4BF2-98BD-616228C6A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1A4E2-602A-429E-98F3-FCDFE5C68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078BC-06D5-4D00-AEF3-8EF41DDA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84D3E-ABF7-44BD-A308-ADC96436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8BD52-85E1-4813-AFB8-5FBD6B5D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7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2327E-BFEB-4B0B-8F42-B2BDA3252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C0391-1699-42BC-8FD2-FF5A375CAE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1C0D8C-3693-4CDD-8E91-F31F93FBA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964286-AB2C-485F-8350-91FD66BA3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23A9CE-90E4-4AE9-969C-68375C8DC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283B89-335E-4999-BDA9-68CBC3A6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236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B2722-9383-41E3-9A98-5007CB924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B9ABA-C041-4830-B8DE-B35428161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0164B-4E1F-4775-8DEF-D3D847D0A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444774-ED15-4101-A926-C0272014C6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8A4667-2739-413B-893E-027A1D6FA1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B7E2CC-7065-41B5-8FED-473D4C78C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127D7E-79C9-4D77-A5E3-C97435C6A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EDF025-0E26-4228-94D5-470E237BA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164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09FBE-0521-4222-8EED-BDE506B0B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DB233F-E674-49FB-A2BB-27469CF4C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0DE68A-3068-4647-9465-03DE4A843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E8B288-6329-4385-BCC7-9E380DBF5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672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217A59-16E0-479B-BA37-6B1AC79EC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F4FF5B-E6FE-4021-806D-DA01E5140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33A06-65CA-4464-8D79-DD0886E80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534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8BA7D-40A6-4139-8066-4A6F27A38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51790-FF90-4903-A4F5-9E8A6E2B3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A9D0-D3AE-4E7F-900A-117F7DD861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EEB5C-3B4D-4DAC-9764-9788EAE5C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D83A2-A750-41C0-AE22-40D4BDB91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AB67B8-2382-4C21-AE18-9E42341B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4509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7179F-20F9-4B91-AD6A-366257253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F73662-7E33-4B4B-A39A-FB7A329D0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8AA319-E1CF-4E3C-8381-E8D8280A5B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5E742B-5341-439B-A879-851779B84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477E08-F14C-48DA-BABE-451449B66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64A10-A861-4BBB-AB20-51A82043F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172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7B4F40-C7BA-4C0C-BE52-1A1A4013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8CA2-B532-44B2-87D6-16101EE19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E1153-B271-4E2C-BA93-969534CCD9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83419-A973-4399-AE5E-8DBF38CE162F}" type="datetimeFigureOut">
              <a:rPr lang="en-AU" smtClean="0"/>
              <a:t>5/09/2022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2282E-457A-461C-8A4D-D8675A63EB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C12F5-E68E-473C-AAF1-F52326716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F2ADB-BDAA-4001-85EC-FD62768402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919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, electronics, display&#10;&#10;Description automatically generated">
            <a:extLst>
              <a:ext uri="{FF2B5EF4-FFF2-40B4-BE49-F238E27FC236}">
                <a16:creationId xmlns:a16="http://schemas.microsoft.com/office/drawing/2014/main" id="{91342059-8B3E-F24A-8A8A-0F134AAF0E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4304F4-8414-C64D-B3AF-F31666B2F4F5}"/>
              </a:ext>
            </a:extLst>
          </p:cNvPr>
          <p:cNvSpPr txBox="1"/>
          <p:nvPr/>
        </p:nvSpPr>
        <p:spPr>
          <a:xfrm>
            <a:off x="8424809" y="5768090"/>
            <a:ext cx="3377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b="1" dirty="0">
                <a:solidFill>
                  <a:srgbClr val="1737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  <a:endParaRPr lang="en-PH" dirty="0">
              <a:solidFill>
                <a:srgbClr val="1737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PH" dirty="0">
                <a:solidFill>
                  <a:srgbClr val="1737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[INSERT NAME; HOSPITAL]</a:t>
            </a:r>
          </a:p>
        </p:txBody>
      </p:sp>
      <p:pic>
        <p:nvPicPr>
          <p:cNvPr id="8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A78EA58-2CF3-344B-B635-DAEFD37ED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5656" y="5640406"/>
            <a:ext cx="168910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551100A-E797-D04A-A12D-925CF862B0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4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A9A2ECA0-AF3F-5340-9210-1777AE9FC6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91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037746-AAA0-F176-023D-45F052E51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64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DC24409C-7B94-4B43-AC6B-6A50548C20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62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68213893-7FA6-7C42-9F76-74FADDD09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59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59CABA4D-409A-EA4A-B23A-27D7B81501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A70B729-B2BE-B04B-9407-0B7F8DE485F3}"/>
              </a:ext>
            </a:extLst>
          </p:cNvPr>
          <p:cNvGrpSpPr/>
          <p:nvPr/>
        </p:nvGrpSpPr>
        <p:grpSpPr>
          <a:xfrm>
            <a:off x="2829697" y="342239"/>
            <a:ext cx="2866768" cy="1746051"/>
            <a:chOff x="1890583" y="2578812"/>
            <a:chExt cx="2866768" cy="174605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44522F4-6671-2C4D-A274-0A42FAAD0AE5}"/>
                </a:ext>
              </a:extLst>
            </p:cNvPr>
            <p:cNvSpPr txBox="1"/>
            <p:nvPr/>
          </p:nvSpPr>
          <p:spPr>
            <a:xfrm>
              <a:off x="1890583" y="2578812"/>
              <a:ext cx="214716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A2974E0-B660-7E4B-A3D5-0989B1D86F20}"/>
                </a:ext>
              </a:extLst>
            </p:cNvPr>
            <p:cNvCxnSpPr/>
            <p:nvPr/>
          </p:nvCxnSpPr>
          <p:spPr>
            <a:xfrm>
              <a:off x="3941805" y="2718486"/>
              <a:ext cx="815546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5918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F0719FA-CD5B-2E46-A71E-64D6225259A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01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079AF8-1386-B874-8395-69057151CC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83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application, bar chart&#10;&#10;Description automatically generated">
            <a:extLst>
              <a:ext uri="{FF2B5EF4-FFF2-40B4-BE49-F238E27FC236}">
                <a16:creationId xmlns:a16="http://schemas.microsoft.com/office/drawing/2014/main" id="{6D7E0676-5636-F846-A040-936CFB0745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262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347FC515-AD3E-E843-AFD1-523D43525B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97DA26B-A5E0-5A49-9DDD-FC643DFE0901}"/>
              </a:ext>
            </a:extLst>
          </p:cNvPr>
          <p:cNvGrpSpPr/>
          <p:nvPr/>
        </p:nvGrpSpPr>
        <p:grpSpPr>
          <a:xfrm>
            <a:off x="3229232" y="342239"/>
            <a:ext cx="2442519" cy="1746051"/>
            <a:chOff x="1890583" y="2578812"/>
            <a:chExt cx="2442519" cy="174605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0816861-6E7C-7E4A-8B77-0FEC72630E5B}"/>
                </a:ext>
              </a:extLst>
            </p:cNvPr>
            <p:cNvSpPr txBox="1"/>
            <p:nvPr/>
          </p:nvSpPr>
          <p:spPr>
            <a:xfrm>
              <a:off x="1890583" y="2578812"/>
              <a:ext cx="214716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760CDAA-1F7C-F94C-94B6-A1C63E2A07DC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391297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7062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B291F03-5EFD-F144-8C40-D696FF3FC2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B8AD48-7670-7B44-A1E1-F2912FF7DD52}"/>
              </a:ext>
            </a:extLst>
          </p:cNvPr>
          <p:cNvSpPr txBox="1"/>
          <p:nvPr/>
        </p:nvSpPr>
        <p:spPr>
          <a:xfrm>
            <a:off x="387225" y="1148485"/>
            <a:ext cx="5202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C7EF5853-F7E3-8D4C-93AC-29B82AA7D7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56DE7A8-5CDA-844C-B5B8-9E94D89FC43C}"/>
              </a:ext>
            </a:extLst>
          </p:cNvPr>
          <p:cNvGrpSpPr/>
          <p:nvPr/>
        </p:nvGrpSpPr>
        <p:grpSpPr>
          <a:xfrm>
            <a:off x="3179804" y="342239"/>
            <a:ext cx="2442519" cy="1746051"/>
            <a:chOff x="1890583" y="2578812"/>
            <a:chExt cx="2442519" cy="174605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70E4DE4-9EAF-3442-BC16-0B4D1D85B285}"/>
                </a:ext>
              </a:extLst>
            </p:cNvPr>
            <p:cNvSpPr txBox="1"/>
            <p:nvPr/>
          </p:nvSpPr>
          <p:spPr>
            <a:xfrm>
              <a:off x="1890583" y="2578812"/>
              <a:ext cx="214716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1F8C248-B03C-784A-91D1-AFF8420DAF3E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391297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8841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A6F226A-5C33-0545-BE3F-9FEABE008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92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5DA917-7C03-D07C-944E-366FD584AF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67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B78AEEDA-B809-2F43-BCCC-16AC727425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35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EA18FC6-692D-BA40-9811-C0CF314CEB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4F27929-AB8F-ED44-B916-D8F9746A5597}"/>
              </a:ext>
            </a:extLst>
          </p:cNvPr>
          <p:cNvGrpSpPr/>
          <p:nvPr/>
        </p:nvGrpSpPr>
        <p:grpSpPr>
          <a:xfrm>
            <a:off x="3031524" y="342239"/>
            <a:ext cx="2442519" cy="1746051"/>
            <a:chOff x="1890583" y="2578812"/>
            <a:chExt cx="2442519" cy="174605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73E3FC-2417-0648-9B67-E9CFDF20794A}"/>
                </a:ext>
              </a:extLst>
            </p:cNvPr>
            <p:cNvSpPr txBox="1"/>
            <p:nvPr/>
          </p:nvSpPr>
          <p:spPr>
            <a:xfrm>
              <a:off x="1890583" y="2578812"/>
              <a:ext cx="214716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C1DCEB5-C039-3C4A-97EA-B1564069C572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391297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7581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788B7DC-5F8D-BB43-A735-DB9091CC7E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01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C47133-D95A-D308-56F5-553691973D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39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05EE51CC-C3EE-024B-86D1-98DFCE8998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D43A4A9-7861-1243-8AAE-7E034A59E8B2}"/>
              </a:ext>
            </a:extLst>
          </p:cNvPr>
          <p:cNvGrpSpPr/>
          <p:nvPr/>
        </p:nvGrpSpPr>
        <p:grpSpPr>
          <a:xfrm>
            <a:off x="5832387" y="836509"/>
            <a:ext cx="1840920" cy="1746051"/>
            <a:chOff x="2195385" y="2578812"/>
            <a:chExt cx="1872731" cy="17460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3E7E19F-678C-E74B-9B59-C80268490C9A}"/>
                </a:ext>
              </a:extLst>
            </p:cNvPr>
            <p:cNvSpPr txBox="1"/>
            <p:nvPr/>
          </p:nvSpPr>
          <p:spPr>
            <a:xfrm>
              <a:off x="2195385" y="2578812"/>
              <a:ext cx="174642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1245E3C-B30A-364A-B110-88F6C4E0F8DF}"/>
                </a:ext>
              </a:extLst>
            </p:cNvPr>
            <p:cNvCxnSpPr>
              <a:cxnSpLocks/>
            </p:cNvCxnSpPr>
            <p:nvPr/>
          </p:nvCxnSpPr>
          <p:spPr>
            <a:xfrm>
              <a:off x="3753248" y="2730842"/>
              <a:ext cx="314868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4B33070-E81B-014D-8974-2B067C1C108A}"/>
              </a:ext>
            </a:extLst>
          </p:cNvPr>
          <p:cNvGrpSpPr/>
          <p:nvPr/>
        </p:nvGrpSpPr>
        <p:grpSpPr>
          <a:xfrm>
            <a:off x="1495164" y="836509"/>
            <a:ext cx="1840920" cy="1746051"/>
            <a:chOff x="2195385" y="2578812"/>
            <a:chExt cx="1872731" cy="174605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C3E36AA-79B3-2F4E-9C6C-C02E391EB609}"/>
                </a:ext>
              </a:extLst>
            </p:cNvPr>
            <p:cNvSpPr txBox="1"/>
            <p:nvPr/>
          </p:nvSpPr>
          <p:spPr>
            <a:xfrm>
              <a:off x="2195385" y="2578812"/>
              <a:ext cx="1746421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F2591AD-D5CC-EB40-98F0-AE70AFB3EAB5}"/>
                </a:ext>
              </a:extLst>
            </p:cNvPr>
            <p:cNvCxnSpPr>
              <a:cxnSpLocks/>
            </p:cNvCxnSpPr>
            <p:nvPr/>
          </p:nvCxnSpPr>
          <p:spPr>
            <a:xfrm>
              <a:off x="3753248" y="2730842"/>
              <a:ext cx="314868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2623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75142FF-B0B5-F542-9EDC-0762C3A9E3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821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386EFF-A291-9958-29EE-EC7E8F353F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2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7C8E856E-0B86-2245-9F41-2EA56FED7D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604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686AF53-D147-B84C-8A00-B2912BAACE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1042AF9-09D2-9E46-8B06-36EE4210B33F}"/>
              </a:ext>
            </a:extLst>
          </p:cNvPr>
          <p:cNvGrpSpPr/>
          <p:nvPr/>
        </p:nvGrpSpPr>
        <p:grpSpPr>
          <a:xfrm>
            <a:off x="3113904" y="329539"/>
            <a:ext cx="2515286" cy="1746051"/>
            <a:chOff x="1565191" y="2578812"/>
            <a:chExt cx="2675923" cy="174605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D708D6-B986-324F-9B9D-C7C215CA636F}"/>
                </a:ext>
              </a:extLst>
            </p:cNvPr>
            <p:cNvSpPr txBox="1"/>
            <p:nvPr/>
          </p:nvSpPr>
          <p:spPr>
            <a:xfrm>
              <a:off x="1565191" y="2578812"/>
              <a:ext cx="2472554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784BCCC-5895-BC4B-BB8A-515EBC0DF374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7799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DD751C34-764C-964E-B8DA-9AED80907E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B622A41-A6AD-F341-A75B-E0032E72B111}"/>
              </a:ext>
            </a:extLst>
          </p:cNvPr>
          <p:cNvGrpSpPr/>
          <p:nvPr/>
        </p:nvGrpSpPr>
        <p:grpSpPr>
          <a:xfrm>
            <a:off x="3150975" y="329539"/>
            <a:ext cx="2515286" cy="1746051"/>
            <a:chOff x="1565191" y="2578812"/>
            <a:chExt cx="2675923" cy="174605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9CEBC2-1B83-A047-84D4-292B1FEB0A0E}"/>
                </a:ext>
              </a:extLst>
            </p:cNvPr>
            <p:cNvSpPr txBox="1"/>
            <p:nvPr/>
          </p:nvSpPr>
          <p:spPr>
            <a:xfrm>
              <a:off x="1565191" y="2578812"/>
              <a:ext cx="2472554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0AF83E1-1A13-AD45-AD83-40F6170ECC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7399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541B988E-FFC0-CB48-A27E-6D87FD6BB6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E6AA794-6ACB-9A41-A74A-6598472E8AC5}"/>
              </a:ext>
            </a:extLst>
          </p:cNvPr>
          <p:cNvGrpSpPr/>
          <p:nvPr/>
        </p:nvGrpSpPr>
        <p:grpSpPr>
          <a:xfrm>
            <a:off x="3138616" y="329539"/>
            <a:ext cx="2268152" cy="1746051"/>
            <a:chOff x="1828108" y="2578812"/>
            <a:chExt cx="2413006" cy="174605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6BC4119-ECB0-544F-B6CA-B143D72ED9BE}"/>
                </a:ext>
              </a:extLst>
            </p:cNvPr>
            <p:cNvSpPr txBox="1"/>
            <p:nvPr/>
          </p:nvSpPr>
          <p:spPr>
            <a:xfrm>
              <a:off x="1828108" y="2578812"/>
              <a:ext cx="2209636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4F717D6-E329-6F47-93DA-E6B4B1104383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825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1ED78647-5E25-E743-9F3F-C8A8790DC9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AD6FA-6FB3-8E44-A8B5-D6ECDEE95E1C}"/>
              </a:ext>
            </a:extLst>
          </p:cNvPr>
          <p:cNvGrpSpPr/>
          <p:nvPr/>
        </p:nvGrpSpPr>
        <p:grpSpPr>
          <a:xfrm>
            <a:off x="3484605" y="329539"/>
            <a:ext cx="2268152" cy="1746051"/>
            <a:chOff x="1828108" y="2578812"/>
            <a:chExt cx="2413006" cy="174605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38B6D0A-B661-F040-8853-896385712978}"/>
                </a:ext>
              </a:extLst>
            </p:cNvPr>
            <p:cNvSpPr txBox="1"/>
            <p:nvPr/>
          </p:nvSpPr>
          <p:spPr>
            <a:xfrm>
              <a:off x="1828108" y="2578812"/>
              <a:ext cx="2209636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808793F-A49B-E244-B945-B48BB16D8606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10890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32F72C86-DD3A-7444-A885-3F733237EC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E1E5844-0535-1041-8F1B-366B5FDA59F3}"/>
              </a:ext>
            </a:extLst>
          </p:cNvPr>
          <p:cNvGrpSpPr/>
          <p:nvPr/>
        </p:nvGrpSpPr>
        <p:grpSpPr>
          <a:xfrm>
            <a:off x="3435178" y="329539"/>
            <a:ext cx="2268152" cy="1746051"/>
            <a:chOff x="1828108" y="2578812"/>
            <a:chExt cx="2413006" cy="174605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910D6E-9F3C-0244-9F6E-4A6F48FF182D}"/>
                </a:ext>
              </a:extLst>
            </p:cNvPr>
            <p:cNvSpPr txBox="1"/>
            <p:nvPr/>
          </p:nvSpPr>
          <p:spPr>
            <a:xfrm>
              <a:off x="1828108" y="2578812"/>
              <a:ext cx="2209636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83C04B-90E6-FB44-8992-C8CA76E80B31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49213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2A759CF-D8ED-FE4E-87F2-35F06FAF3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255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201D89-7DE7-5B54-19CA-580A8D4308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773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36321DF2-DDF4-D749-A2A9-68B5D70D30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2B0A991-53D2-E842-AC36-AD335809C9F0}"/>
              </a:ext>
            </a:extLst>
          </p:cNvPr>
          <p:cNvGrpSpPr/>
          <p:nvPr/>
        </p:nvGrpSpPr>
        <p:grpSpPr>
          <a:xfrm>
            <a:off x="3237470" y="341896"/>
            <a:ext cx="2515287" cy="1746051"/>
            <a:chOff x="1565190" y="2578812"/>
            <a:chExt cx="2675924" cy="174605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57DCEA-8FC0-B94B-81A4-D1561BC6C0ED}"/>
                </a:ext>
              </a:extLst>
            </p:cNvPr>
            <p:cNvSpPr txBox="1"/>
            <p:nvPr/>
          </p:nvSpPr>
          <p:spPr>
            <a:xfrm>
              <a:off x="1565190" y="2578812"/>
              <a:ext cx="2472554" cy="1746051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CB59EE-BAED-CB48-A619-F123A5A1B16C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4677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AE3E1ED-700A-0A4E-BD60-ECA229979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736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21293D-4D75-B0A7-CB24-1C2D4C02E2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50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0D34EC-1270-E442-A1F4-FD28E59B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008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9B675EEA-A061-E642-A087-0CD5B01DC1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37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, waterfall chart&#10;&#10;Description automatically generated">
            <a:extLst>
              <a:ext uri="{FF2B5EF4-FFF2-40B4-BE49-F238E27FC236}">
                <a16:creationId xmlns:a16="http://schemas.microsoft.com/office/drawing/2014/main" id="{8D7D5A92-F98A-CB49-9CF9-509B5C3CDA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383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88DB89B7-06CF-094C-9C4E-9F1F856C2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153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8DE1A5D-D8B7-5545-BC7A-B57A0AD8CA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262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061AA92-4F3D-0949-A808-D57C5305DD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4C34FEF-8AD0-E94C-A6AB-56C50F9E01C7}"/>
              </a:ext>
            </a:extLst>
          </p:cNvPr>
          <p:cNvGrpSpPr/>
          <p:nvPr/>
        </p:nvGrpSpPr>
        <p:grpSpPr>
          <a:xfrm>
            <a:off x="482886" y="1392377"/>
            <a:ext cx="2373330" cy="2211283"/>
            <a:chOff x="482886" y="2894742"/>
            <a:chExt cx="2373330" cy="221128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5185E34-953F-EF4A-9CAE-428D6641828F}"/>
                </a:ext>
              </a:extLst>
            </p:cNvPr>
            <p:cNvSpPr txBox="1"/>
            <p:nvPr/>
          </p:nvSpPr>
          <p:spPr>
            <a:xfrm>
              <a:off x="482886" y="2894742"/>
              <a:ext cx="2044558" cy="2211283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629F83C-8B9D-F14E-999C-0AB2B848CA41}"/>
                </a:ext>
              </a:extLst>
            </p:cNvPr>
            <p:cNvCxnSpPr>
              <a:cxnSpLocks/>
            </p:cNvCxnSpPr>
            <p:nvPr/>
          </p:nvCxnSpPr>
          <p:spPr>
            <a:xfrm>
              <a:off x="2325881" y="3034103"/>
              <a:ext cx="530335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944640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 with medium confidence">
            <a:extLst>
              <a:ext uri="{FF2B5EF4-FFF2-40B4-BE49-F238E27FC236}">
                <a16:creationId xmlns:a16="http://schemas.microsoft.com/office/drawing/2014/main" id="{1EB562B2-BA3F-AD49-B7C8-E20129B50B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230FFCF-7546-AA4B-8EC0-5F1D3403B470}"/>
              </a:ext>
            </a:extLst>
          </p:cNvPr>
          <p:cNvGrpSpPr/>
          <p:nvPr/>
        </p:nvGrpSpPr>
        <p:grpSpPr>
          <a:xfrm>
            <a:off x="482600" y="698036"/>
            <a:ext cx="4267200" cy="1169060"/>
            <a:chOff x="-26086" y="2610563"/>
            <a:chExt cx="4267200" cy="116906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12875A4-501B-644E-A47A-7D1F3EF4680F}"/>
                </a:ext>
              </a:extLst>
            </p:cNvPr>
            <p:cNvSpPr txBox="1"/>
            <p:nvPr/>
          </p:nvSpPr>
          <p:spPr>
            <a:xfrm>
              <a:off x="-26086" y="2610563"/>
              <a:ext cx="4063831" cy="1169060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7DE46BD-A531-2A42-945C-55408D1B8B8B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82756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0587626-D2E7-BC49-88EB-FB980D9D1AD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8EF2900-5DD3-FB42-9598-F0E73571F66F}"/>
              </a:ext>
            </a:extLst>
          </p:cNvPr>
          <p:cNvGrpSpPr/>
          <p:nvPr/>
        </p:nvGrpSpPr>
        <p:grpSpPr>
          <a:xfrm>
            <a:off x="482884" y="1376273"/>
            <a:ext cx="5361861" cy="1659555"/>
            <a:chOff x="482885" y="2578812"/>
            <a:chExt cx="4227262" cy="165955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53F26F5-379D-AC4E-992D-DE852F3E21F2}"/>
                </a:ext>
              </a:extLst>
            </p:cNvPr>
            <p:cNvSpPr txBox="1"/>
            <p:nvPr/>
          </p:nvSpPr>
          <p:spPr>
            <a:xfrm>
              <a:off x="482885" y="2578812"/>
              <a:ext cx="3554859" cy="1659555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B9F1AE6-1F77-F449-AC21-EDC742B10DB3}"/>
                </a:ext>
              </a:extLst>
            </p:cNvPr>
            <p:cNvCxnSpPr>
              <a:cxnSpLocks/>
            </p:cNvCxnSpPr>
            <p:nvPr/>
          </p:nvCxnSpPr>
          <p:spPr>
            <a:xfrm>
              <a:off x="3928649" y="2705330"/>
              <a:ext cx="781498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10705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table&#10;&#10;Description automatically generated with medium confidence">
            <a:extLst>
              <a:ext uri="{FF2B5EF4-FFF2-40B4-BE49-F238E27FC236}">
                <a16:creationId xmlns:a16="http://schemas.microsoft.com/office/drawing/2014/main" id="{26F2D2E7-144D-8840-B4C6-ADFFA09C87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0044A0-7D61-8D4A-A95F-154A7DDAE2AB}"/>
              </a:ext>
            </a:extLst>
          </p:cNvPr>
          <p:cNvGrpSpPr/>
          <p:nvPr/>
        </p:nvGrpSpPr>
        <p:grpSpPr>
          <a:xfrm>
            <a:off x="482600" y="698036"/>
            <a:ext cx="4769022" cy="1169060"/>
            <a:chOff x="-26086" y="2610563"/>
            <a:chExt cx="4267200" cy="116906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E271CA-3C2C-5E49-A14D-52B271209442}"/>
                </a:ext>
              </a:extLst>
            </p:cNvPr>
            <p:cNvSpPr txBox="1"/>
            <p:nvPr/>
          </p:nvSpPr>
          <p:spPr>
            <a:xfrm>
              <a:off x="-26086" y="2610563"/>
              <a:ext cx="4063831" cy="1169060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73D9C5A-0962-464D-926C-F47C937008F8}"/>
                </a:ext>
              </a:extLst>
            </p:cNvPr>
            <p:cNvCxnSpPr>
              <a:cxnSpLocks/>
            </p:cNvCxnSpPr>
            <p:nvPr/>
          </p:nvCxnSpPr>
          <p:spPr>
            <a:xfrm>
              <a:off x="3941805" y="2718486"/>
              <a:ext cx="299309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35509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503D58B-5438-D540-B39C-A113ECBCDC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502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E2B07831-CEFE-0F4A-AF24-F179D031D1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8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2F5267AB-8A8A-6C40-926E-D82D5983F4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110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5A647213-0014-4B4C-88CF-55B0CEBD2C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343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64B81CA6-74D6-B04C-B886-1013F4FDA1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41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FCCDDDF4-B02F-A644-9186-1F8CABA542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C1ADF42-843A-624A-BD91-C9C837328B6F}"/>
              </a:ext>
            </a:extLst>
          </p:cNvPr>
          <p:cNvGrpSpPr/>
          <p:nvPr/>
        </p:nvGrpSpPr>
        <p:grpSpPr>
          <a:xfrm>
            <a:off x="482886" y="2732580"/>
            <a:ext cx="2892591" cy="1659555"/>
            <a:chOff x="482886" y="2578812"/>
            <a:chExt cx="2892591" cy="165955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5344AF0-9F3D-F246-8550-6DA904DF4F31}"/>
                </a:ext>
              </a:extLst>
            </p:cNvPr>
            <p:cNvSpPr txBox="1"/>
            <p:nvPr/>
          </p:nvSpPr>
          <p:spPr>
            <a:xfrm>
              <a:off x="482886" y="2578812"/>
              <a:ext cx="2595980" cy="1659555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B840BA1-6694-864F-B44C-6B6BB9851492}"/>
                </a:ext>
              </a:extLst>
            </p:cNvPr>
            <p:cNvCxnSpPr>
              <a:cxnSpLocks/>
            </p:cNvCxnSpPr>
            <p:nvPr/>
          </p:nvCxnSpPr>
          <p:spPr>
            <a:xfrm>
              <a:off x="2882095" y="2718486"/>
              <a:ext cx="493382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69255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C3C47B94-AD76-F14E-BF4B-1FABD7DA47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317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2FC48235-5BCD-504E-81CF-752B34CB94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E6A6A50-EEEF-1C47-B5A5-448F79CF36E6}"/>
              </a:ext>
            </a:extLst>
          </p:cNvPr>
          <p:cNvGrpSpPr/>
          <p:nvPr/>
        </p:nvGrpSpPr>
        <p:grpSpPr>
          <a:xfrm>
            <a:off x="482885" y="2750412"/>
            <a:ext cx="2568502" cy="1659555"/>
            <a:chOff x="482885" y="2578812"/>
            <a:chExt cx="2568502" cy="165955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2A420C8-D91D-C443-A653-5FF0159EB597}"/>
                </a:ext>
              </a:extLst>
            </p:cNvPr>
            <p:cNvSpPr txBox="1"/>
            <p:nvPr/>
          </p:nvSpPr>
          <p:spPr>
            <a:xfrm>
              <a:off x="482885" y="2578812"/>
              <a:ext cx="2248739" cy="1659555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6AE0574-8C49-634C-B6E3-DAD912C536D2}"/>
                </a:ext>
              </a:extLst>
            </p:cNvPr>
            <p:cNvCxnSpPr>
              <a:cxnSpLocks/>
            </p:cNvCxnSpPr>
            <p:nvPr/>
          </p:nvCxnSpPr>
          <p:spPr>
            <a:xfrm>
              <a:off x="2558005" y="2718486"/>
              <a:ext cx="493382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24552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8EC60804-9B13-8848-866F-71FC33B93E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439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47505D89-87DD-6D4A-BC73-DDFFFF5DD2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2EA87D1-13D7-7B43-8676-9B9E4E1C9AC8}"/>
              </a:ext>
            </a:extLst>
          </p:cNvPr>
          <p:cNvGrpSpPr/>
          <p:nvPr/>
        </p:nvGrpSpPr>
        <p:grpSpPr>
          <a:xfrm>
            <a:off x="482885" y="2570533"/>
            <a:ext cx="2568502" cy="1659555"/>
            <a:chOff x="482885" y="2578812"/>
            <a:chExt cx="2568502" cy="165955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52D14A8-9436-3C42-952B-4D82CD076CB4}"/>
                </a:ext>
              </a:extLst>
            </p:cNvPr>
            <p:cNvSpPr txBox="1"/>
            <p:nvPr/>
          </p:nvSpPr>
          <p:spPr>
            <a:xfrm>
              <a:off x="482885" y="2578812"/>
              <a:ext cx="2248739" cy="1659555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BDFD024-2F77-CA4F-B602-D2FD05C0A558}"/>
                </a:ext>
              </a:extLst>
            </p:cNvPr>
            <p:cNvCxnSpPr>
              <a:cxnSpLocks/>
            </p:cNvCxnSpPr>
            <p:nvPr/>
          </p:nvCxnSpPr>
          <p:spPr>
            <a:xfrm>
              <a:off x="2558005" y="2718486"/>
              <a:ext cx="493382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41919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8252F871-B257-3D44-8758-39DFAD40BC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826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52AB40FA-958A-134F-8705-419932CBF8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D6CDAB3-59B2-B54E-8C71-18723AE95DA5}"/>
              </a:ext>
            </a:extLst>
          </p:cNvPr>
          <p:cNvGrpSpPr/>
          <p:nvPr/>
        </p:nvGrpSpPr>
        <p:grpSpPr>
          <a:xfrm>
            <a:off x="482885" y="2636293"/>
            <a:ext cx="2643374" cy="1659555"/>
            <a:chOff x="482885" y="2578812"/>
            <a:chExt cx="2568502" cy="165955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C29848-0C59-1E4B-84B3-B08AC26B3099}"/>
                </a:ext>
              </a:extLst>
            </p:cNvPr>
            <p:cNvSpPr txBox="1"/>
            <p:nvPr/>
          </p:nvSpPr>
          <p:spPr>
            <a:xfrm>
              <a:off x="482885" y="2578812"/>
              <a:ext cx="2248739" cy="1659555"/>
            </a:xfrm>
            <a:prstGeom prst="rect">
              <a:avLst/>
            </a:prstGeom>
            <a:solidFill>
              <a:srgbClr val="273582"/>
            </a:solidFill>
          </p:spPr>
          <p:txBody>
            <a:bodyPr wrap="square" rIns="180000" rtlCol="0">
              <a:noAutofit/>
            </a:bodyPr>
            <a:lstStyle/>
            <a:p>
              <a:r>
                <a:rPr lang="en-PH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AREA TO HIGHLIGHT HOSPITAL RESULTS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973C3C3-A3E1-3248-B097-71D5873CF28A}"/>
                </a:ext>
              </a:extLst>
            </p:cNvPr>
            <p:cNvCxnSpPr>
              <a:cxnSpLocks/>
            </p:cNvCxnSpPr>
            <p:nvPr/>
          </p:nvCxnSpPr>
          <p:spPr>
            <a:xfrm>
              <a:off x="2558005" y="2718486"/>
              <a:ext cx="493382" cy="0"/>
            </a:xfrm>
            <a:prstGeom prst="line">
              <a:avLst/>
            </a:prstGeom>
            <a:ln w="34925">
              <a:solidFill>
                <a:srgbClr val="00ACD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197534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39C30B6-8BAD-6A4C-A6DC-9B354FFADB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D5FAA3-0408-CB4C-A782-DB60B00C9A24}"/>
              </a:ext>
            </a:extLst>
          </p:cNvPr>
          <p:cNvSpPr txBox="1"/>
          <p:nvPr/>
        </p:nvSpPr>
        <p:spPr>
          <a:xfrm>
            <a:off x="419290" y="1721432"/>
            <a:ext cx="3377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009354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57A7A3DE-DFD9-AF40-922C-04021BED23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49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899FC2C2-24C7-314A-999F-8AC2288DA5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78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3A89E1C-F54C-DE42-8452-11F35C8EE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82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A11E975-26E9-4248-B3BD-5663F590F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74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</TotalTime>
  <Words>153</Words>
  <Application>Microsoft Office PowerPoint</Application>
  <PresentationFormat>Widescreen</PresentationFormat>
  <Paragraphs>24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1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Hallen</dc:creator>
  <cp:lastModifiedBy>Jamie Hallen</cp:lastModifiedBy>
  <cp:revision>19</cp:revision>
  <dcterms:created xsi:type="dcterms:W3CDTF">2021-08-23T07:08:49Z</dcterms:created>
  <dcterms:modified xsi:type="dcterms:W3CDTF">2022-09-05T05:45:41Z</dcterms:modified>
</cp:coreProperties>
</file>